
<file path=[Content_Types].xml><?xml version="1.0" encoding="utf-8"?>
<Types xmlns="http://schemas.openxmlformats.org/package/2006/content-types">
  <Default Extension="4" ContentType="image/jpeg"/>
  <Default Extension="jpeg" ContentType="image/jpeg"/>
  <Default Extension="jpg" ContentType="image/jpeg"/>
  <Default Extension="Klu4eVX" ContentType="image/jpe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9" r:id="rId3"/>
    <p:sldId id="260" r:id="rId4"/>
    <p:sldId id="261" r:id="rId5"/>
    <p:sldId id="257" r:id="rId6"/>
    <p:sldId id="258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A2AE46-F855-4A00-8BB1-87B7BC95D8E5}" type="datetimeFigureOut">
              <a:rPr lang="en-IN" smtClean="0"/>
              <a:t>11-10-2024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8E171F-CFBE-4419-88D6-F210EC9F45D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2366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8E171F-CFBE-4419-88D6-F210EC9F45DA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945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51982C7-A272-4B66-82BC-79472EE728C5}" type="datetimeFigureOut">
              <a:rPr lang="en-IN" smtClean="0"/>
              <a:t>11-10-2024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925FE87-1F61-4AD7-9A3C-17A3022140C9}" type="slidenum">
              <a:rPr lang="en-IN" smtClean="0"/>
              <a:t>‹#›</a:t>
            </a:fld>
            <a:endParaRPr lang="en-IN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89030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982C7-A272-4B66-82BC-79472EE728C5}" type="datetimeFigureOut">
              <a:rPr lang="en-IN" smtClean="0"/>
              <a:t>11-10-2024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FE87-1F61-4AD7-9A3C-17A3022140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0667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982C7-A272-4B66-82BC-79472EE728C5}" type="datetimeFigureOut">
              <a:rPr lang="en-IN" smtClean="0"/>
              <a:t>11-10-2024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FE87-1F61-4AD7-9A3C-17A3022140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0630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982C7-A272-4B66-82BC-79472EE728C5}" type="datetimeFigureOut">
              <a:rPr lang="en-IN" smtClean="0"/>
              <a:t>11-10-2024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FE87-1F61-4AD7-9A3C-17A3022140C9}" type="slidenum">
              <a:rPr lang="en-IN" smtClean="0"/>
              <a:t>‹#›</a:t>
            </a:fld>
            <a:endParaRPr lang="en-IN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29027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982C7-A272-4B66-82BC-79472EE728C5}" type="datetimeFigureOut">
              <a:rPr lang="en-IN" smtClean="0"/>
              <a:t>11-10-2024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FE87-1F61-4AD7-9A3C-17A3022140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456318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982C7-A272-4B66-82BC-79472EE728C5}" type="datetimeFigureOut">
              <a:rPr lang="en-IN" smtClean="0"/>
              <a:t>11-10-2024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FE87-1F61-4AD7-9A3C-17A3022140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18335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982C7-A272-4B66-82BC-79472EE728C5}" type="datetimeFigureOut">
              <a:rPr lang="en-IN" smtClean="0"/>
              <a:t>11-10-2024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FE87-1F61-4AD7-9A3C-17A3022140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8871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982C7-A272-4B66-82BC-79472EE728C5}" type="datetimeFigureOut">
              <a:rPr lang="en-IN" smtClean="0"/>
              <a:t>11-10-2024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FE87-1F61-4AD7-9A3C-17A3022140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1222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982C7-A272-4B66-82BC-79472EE728C5}" type="datetimeFigureOut">
              <a:rPr lang="en-IN" smtClean="0"/>
              <a:t>11-10-2024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FE87-1F61-4AD7-9A3C-17A3022140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6847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982C7-A272-4B66-82BC-79472EE728C5}" type="datetimeFigureOut">
              <a:rPr lang="en-IN" smtClean="0"/>
              <a:t>11-10-2024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FE87-1F61-4AD7-9A3C-17A3022140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6655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982C7-A272-4B66-82BC-79472EE728C5}" type="datetimeFigureOut">
              <a:rPr lang="en-IN" smtClean="0"/>
              <a:t>11-10-2024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FE87-1F61-4AD7-9A3C-17A3022140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0232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982C7-A272-4B66-82BC-79472EE728C5}" type="datetimeFigureOut">
              <a:rPr lang="en-IN" smtClean="0"/>
              <a:t>11-10-2024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FE87-1F61-4AD7-9A3C-17A3022140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4860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982C7-A272-4B66-82BC-79472EE728C5}" type="datetimeFigureOut">
              <a:rPr lang="en-IN" smtClean="0"/>
              <a:t>11-10-2024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FE87-1F61-4AD7-9A3C-17A3022140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1382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982C7-A272-4B66-82BC-79472EE728C5}" type="datetimeFigureOut">
              <a:rPr lang="en-IN" smtClean="0"/>
              <a:t>11-10-2024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FE87-1F61-4AD7-9A3C-17A3022140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7497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982C7-A272-4B66-82BC-79472EE728C5}" type="datetimeFigureOut">
              <a:rPr lang="en-IN" smtClean="0"/>
              <a:t>11-10-2024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FE87-1F61-4AD7-9A3C-17A3022140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8817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982C7-A272-4B66-82BC-79472EE728C5}" type="datetimeFigureOut">
              <a:rPr lang="en-IN" smtClean="0"/>
              <a:t>11-10-2024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FE87-1F61-4AD7-9A3C-17A3022140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5134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982C7-A272-4B66-82BC-79472EE728C5}" type="datetimeFigureOut">
              <a:rPr lang="en-IN" smtClean="0"/>
              <a:t>11-10-2024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FE87-1F61-4AD7-9A3C-17A3022140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6057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51982C7-A272-4B66-82BC-79472EE728C5}" type="datetimeFigureOut">
              <a:rPr lang="en-IN" smtClean="0"/>
              <a:t>11-10-2024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925FE87-1F61-4AD7-9A3C-17A3022140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20402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worldatlas.com/rivers/indus-river.htm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britannica.com/technology/houseboat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fashionunic.com/shop/wa00-paisley-pashmina-shawl.htm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Klu4eVX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deviantart.com/tsugami/art/Thank-you-tree-129428421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4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dreamstime.com/snow-mountain-view-leh-ladakh-district-norther-part-india-image149583203" TargetMode="External"/><Relationship Id="rId5" Type="http://schemas.openxmlformats.org/officeDocument/2006/relationships/image" Target="../media/image4.jpg"/><Relationship Id="rId4" Type="http://schemas.openxmlformats.org/officeDocument/2006/relationships/hyperlink" Target="https://www.lonelyplanet.com/articles/glamping-ladakh-luxury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reamstime.com/royalty-free-stock-images-fresh-golden-yellow-corn-roasted-grill-image36374529" TargetMode="External"/><Relationship Id="rId3" Type="http://schemas.openxmlformats.org/officeDocument/2006/relationships/image" Target="../media/image5.jpg"/><Relationship Id="rId7" Type="http://schemas.openxmlformats.org/officeDocument/2006/relationships/image" Target="../media/image7.jp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pinterest.com/pin/4925880815408047/" TargetMode="External"/><Relationship Id="rId5" Type="http://schemas.openxmlformats.org/officeDocument/2006/relationships/image" Target="../media/image6.jpg"/><Relationship Id="rId4" Type="http://schemas.openxmlformats.org/officeDocument/2006/relationships/hyperlink" Target="https://www.thai-food-online.co.uk/products/large-red-thai-chillies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goodtoknow.co.uk/recipes/roti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india.com/travel/articles/bewitching-traditional-attire-of-the-ladakhis-3238551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8168E-817C-127A-EB7C-193CEDA1FB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E.V.S QUIZ FROM CHAPTER 13- A SHELTER SO HIGH.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521729-4727-C8D5-89A8-EAFCBFB78E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SO LET ‘ S START THE QUIZ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99465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5000">
        <p:dissolve/>
        <p:sndAc>
          <p:stSnd>
            <p:snd r:embed="rId2" name="laser.wav"/>
          </p:stSnd>
        </p:sndAc>
      </p:transition>
    </mc:Choice>
    <mc:Fallback>
      <p:transition spd="slow" advClick="0" advTm="5000">
        <p:dissolve/>
        <p:sndAc>
          <p:stSnd>
            <p:snd r:embed="rId2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7DBD7-3C72-DA3D-415D-BCCCC2917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462" y="1677971"/>
            <a:ext cx="10498221" cy="159794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AR PL UKai TW MBE" panose="02000503000000000000" pitchFamily="2" charset="-128"/>
                <a:ea typeface="AR PL UKai TW MBE" panose="02000503000000000000" pitchFamily="2" charset="-128"/>
              </a:rPr>
              <a:t>5. What is the famous river of Srinagar ?</a:t>
            </a:r>
            <a:br>
              <a:rPr lang="en-US" sz="3600" dirty="0">
                <a:latin typeface="AR PL UKai TW MBE" panose="02000503000000000000" pitchFamily="2" charset="-128"/>
                <a:ea typeface="AR PL UKai TW MBE" panose="02000503000000000000" pitchFamily="2" charset="-128"/>
              </a:rPr>
            </a:br>
            <a:r>
              <a:rPr lang="en-US" sz="3600" dirty="0">
                <a:latin typeface="AR PL UKai TW MBE" panose="02000503000000000000" pitchFamily="2" charset="-128"/>
                <a:ea typeface="AR PL UKai TW MBE" panose="02000503000000000000" pitchFamily="2" charset="-128"/>
              </a:rPr>
              <a:t>a. Jhelum river</a:t>
            </a:r>
            <a:br>
              <a:rPr lang="en-US" sz="3600" dirty="0">
                <a:latin typeface="AR PL UKai TW MBE" panose="02000503000000000000" pitchFamily="2" charset="-128"/>
                <a:ea typeface="AR PL UKai TW MBE" panose="02000503000000000000" pitchFamily="2" charset="-128"/>
              </a:rPr>
            </a:br>
            <a:r>
              <a:rPr lang="en-US" sz="3600" dirty="0">
                <a:latin typeface="AR PL UKai TW MBE" panose="02000503000000000000" pitchFamily="2" charset="-128"/>
                <a:ea typeface="AR PL UKai TW MBE" panose="02000503000000000000" pitchFamily="2" charset="-128"/>
              </a:rPr>
              <a:t>b. </a:t>
            </a:r>
            <a:r>
              <a:rPr lang="en-US" sz="3600" dirty="0" err="1">
                <a:latin typeface="AR PL UKai TW MBE" panose="02000503000000000000" pitchFamily="2" charset="-128"/>
                <a:ea typeface="AR PL UKai TW MBE" panose="02000503000000000000" pitchFamily="2" charset="-128"/>
              </a:rPr>
              <a:t>vinod</a:t>
            </a:r>
            <a:r>
              <a:rPr lang="en-US" sz="3600" dirty="0">
                <a:latin typeface="AR PL UKai TW MBE" panose="02000503000000000000" pitchFamily="2" charset="-128"/>
                <a:ea typeface="AR PL UKai TW MBE" panose="02000503000000000000" pitchFamily="2" charset="-128"/>
              </a:rPr>
              <a:t> </a:t>
            </a:r>
            <a:r>
              <a:rPr lang="en-US" sz="3600" dirty="0" err="1">
                <a:latin typeface="AR PL UKai TW MBE" panose="02000503000000000000" pitchFamily="2" charset="-128"/>
                <a:ea typeface="AR PL UKai TW MBE" panose="02000503000000000000" pitchFamily="2" charset="-128"/>
              </a:rPr>
              <a:t>raina</a:t>
            </a:r>
            <a:r>
              <a:rPr lang="en-US" sz="3600" dirty="0">
                <a:latin typeface="AR PL UKai TW MBE" panose="02000503000000000000" pitchFamily="2" charset="-128"/>
                <a:ea typeface="AR PL UKai TW MBE" panose="02000503000000000000" pitchFamily="2" charset="-128"/>
              </a:rPr>
              <a:t> river</a:t>
            </a:r>
            <a:br>
              <a:rPr lang="en-US" sz="3600" dirty="0">
                <a:latin typeface="AR PL UKai TW MBE" panose="02000503000000000000" pitchFamily="2" charset="-128"/>
                <a:ea typeface="AR PL UKai TW MBE" panose="02000503000000000000" pitchFamily="2" charset="-128"/>
              </a:rPr>
            </a:br>
            <a:r>
              <a:rPr lang="en-US" sz="3600" dirty="0">
                <a:latin typeface="AR PL UKai TW MBE" panose="02000503000000000000" pitchFamily="2" charset="-128"/>
                <a:ea typeface="AR PL UKai TW MBE" panose="02000503000000000000" pitchFamily="2" charset="-128"/>
              </a:rPr>
              <a:t>c. Yamuna river</a:t>
            </a:r>
            <a:br>
              <a:rPr lang="en-US" sz="3600" dirty="0">
                <a:latin typeface="AR PL UKai TW MBE" panose="02000503000000000000" pitchFamily="2" charset="-128"/>
                <a:ea typeface="AR PL UKai TW MBE" panose="02000503000000000000" pitchFamily="2" charset="-128"/>
              </a:rPr>
            </a:br>
            <a:r>
              <a:rPr lang="en-US" sz="3600" dirty="0">
                <a:latin typeface="AR PL UKai TW MBE" panose="02000503000000000000" pitchFamily="2" charset="-128"/>
                <a:ea typeface="AR PL UKai TW MBE" panose="02000503000000000000" pitchFamily="2" charset="-128"/>
              </a:rPr>
              <a:t>d. </a:t>
            </a:r>
            <a:r>
              <a:rPr lang="en-US" sz="3600" dirty="0" err="1">
                <a:latin typeface="AR PL UKai TW MBE" panose="02000503000000000000" pitchFamily="2" charset="-128"/>
                <a:ea typeface="AR PL UKai TW MBE" panose="02000503000000000000" pitchFamily="2" charset="-128"/>
              </a:rPr>
              <a:t>indus</a:t>
            </a:r>
            <a:r>
              <a:rPr lang="en-US" sz="3600" dirty="0">
                <a:latin typeface="AR PL UKai TW MBE" panose="02000503000000000000" pitchFamily="2" charset="-128"/>
                <a:ea typeface="AR PL UKai TW MBE" panose="02000503000000000000" pitchFamily="2" charset="-128"/>
              </a:rPr>
              <a:t> river</a:t>
            </a:r>
            <a:endParaRPr lang="en-IN" sz="3600" dirty="0">
              <a:latin typeface="AR PL UKai TW MBE" panose="02000503000000000000" pitchFamily="2" charset="-128"/>
              <a:ea typeface="AR PL UKai TW MBE" panose="02000503000000000000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52902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  <p:sndAc>
          <p:stSnd>
            <p:snd r:embed="rId2" name="laser.wav"/>
          </p:stSnd>
        </p:sndAc>
      </p:transition>
    </mc:Choice>
    <mc:Fallback>
      <p:transition spd="slow">
        <p:fade/>
        <p:sndAc>
          <p:stSnd>
            <p:snd r:embed="rId2" name="laser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D1B2F-96BB-F255-6244-7B992C60A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Ans –d. </a:t>
            </a:r>
            <a:r>
              <a:rPr lang="en-US" sz="4000" dirty="0" err="1"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indus</a:t>
            </a:r>
            <a:r>
              <a:rPr lang="en-US" sz="4000" dirty="0"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 river </a:t>
            </a:r>
            <a:endParaRPr lang="en-IN" sz="4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938492-057C-0733-58D2-10CD1A66AF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082565" y="2089345"/>
            <a:ext cx="4904687" cy="3269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63056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  <p:sndAc>
          <p:stSnd>
            <p:snd r:embed="rId2" name="suction.wav"/>
          </p:stSnd>
        </p:sndAc>
      </p:transition>
    </mc:Choice>
    <mc:Fallback>
      <p:transition spd="slow">
        <p:fade/>
        <p:sndAc>
          <p:stSnd>
            <p:snd r:embed="rId2" name="suction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9EA2A-C3A1-75F6-4648-CAB394ABA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621" y="685800"/>
            <a:ext cx="10583062" cy="3452567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6. What the people of Srinagar call the boats ?</a:t>
            </a:r>
            <a:br>
              <a:rPr lang="en-US" sz="3600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</a:br>
            <a:r>
              <a:rPr lang="en-US" sz="3600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a. Tonga</a:t>
            </a:r>
            <a:br>
              <a:rPr lang="en-US" sz="3600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</a:br>
            <a:r>
              <a:rPr lang="en-US" sz="3600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b. donga</a:t>
            </a:r>
            <a:br>
              <a:rPr lang="en-US" sz="3600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</a:br>
            <a:r>
              <a:rPr lang="en-US" sz="3600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c. </a:t>
            </a:r>
            <a:r>
              <a:rPr lang="en-US" sz="3600" dirty="0" err="1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rebo</a:t>
            </a:r>
            <a:br>
              <a:rPr lang="en-US" sz="3600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</a:br>
            <a:r>
              <a:rPr lang="en-US" sz="3600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d. </a:t>
            </a:r>
            <a:r>
              <a:rPr lang="en-US" sz="3600" dirty="0" err="1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changpa</a:t>
            </a:r>
            <a:endParaRPr lang="en-IN" sz="3600" dirty="0">
              <a:latin typeface="Microsoft New Tai Lue" panose="020B0502040204020203" pitchFamily="34" charset="0"/>
              <a:cs typeface="Microsoft New Tai Lue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572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  <p:sndAc>
          <p:stSnd>
            <p:snd r:embed="rId3" name="push.wav"/>
          </p:stSnd>
        </p:sndAc>
      </p:transition>
    </mc:Choice>
    <mc:Fallback>
      <p:transition spd="slow">
        <p:circle/>
        <p:sndAc>
          <p:stSnd>
            <p:snd r:embed="rId3" name="push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5B8C7-22B5-01A5-3B8E-840E9EE25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Sitka Subheading Semibold" pitchFamily="2" charset="0"/>
              </a:rPr>
              <a:t>Ans – b. donga</a:t>
            </a:r>
            <a:endParaRPr lang="en-IN" sz="3600" dirty="0">
              <a:latin typeface="Sitka Subheading Semibold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18DD2E-9EC9-C033-D9CE-7F8BC6EDA6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828041" y="1691995"/>
            <a:ext cx="6288212" cy="4232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4618799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  <p:sndAc>
          <p:stSnd>
            <p:snd r:embed="rId2" name="applause.wav"/>
          </p:stSnd>
        </p:sndAc>
      </p:transition>
    </mc:Choice>
    <mc:Fallback>
      <p:transition spd="slow">
        <p:fade/>
        <p:sndAc>
          <p:stSnd>
            <p:snd r:embed="rId2" name="applause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0F08E-1F89-0EF4-DE1F-96781153B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4536649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7. How many foot the ground is dug ?</a:t>
            </a:r>
            <a:br>
              <a:rPr lang="en-US" sz="3600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</a:br>
            <a:r>
              <a:rPr lang="en-US" sz="3600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a. 1</a:t>
            </a:r>
            <a:br>
              <a:rPr lang="en-US" sz="3600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</a:br>
            <a:r>
              <a:rPr lang="en-US" sz="3600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b.2</a:t>
            </a:r>
            <a:br>
              <a:rPr lang="en-US" sz="3600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</a:br>
            <a:r>
              <a:rPr lang="en-US" sz="3600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c.4</a:t>
            </a:r>
            <a:br>
              <a:rPr lang="en-US" sz="3600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</a:br>
            <a:r>
              <a:rPr lang="en-US" sz="3600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d.3</a:t>
            </a:r>
            <a:endParaRPr lang="en-IN" sz="360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21360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  <p:sndAc>
          <p:stSnd>
            <p:snd r:embed="rId2" name="explode.wav"/>
          </p:stSnd>
        </p:sndAc>
      </p:transition>
    </mc:Choice>
    <mc:Fallback>
      <p:transition spd="slow">
        <p:fade/>
        <p:sndAc>
          <p:stSnd>
            <p:snd r:embed="rId2" name="explode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88218-2374-048A-F433-D45A190DB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Ans – b. 2</a:t>
            </a:r>
            <a:endParaRPr lang="en-IN" sz="36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581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  <p:sndAc>
          <p:stSnd>
            <p:snd r:embed="rId2" name="cashreg.wav"/>
          </p:stSnd>
        </p:sndAc>
      </p:transition>
    </mc:Choice>
    <mc:Fallback>
      <p:transition spd="slow">
        <p:fade/>
        <p:sndAc>
          <p:stSnd>
            <p:snd r:embed="rId2" name="cashreg.wav"/>
          </p:stSnd>
        </p:sndAc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8B4B-06A3-8158-9DF3-0C1683F01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4857161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Franklin Gothic Medium" panose="020B0603020102020204" pitchFamily="34" charset="0"/>
              </a:rPr>
              <a:t>8. How many days it take to make one pashmina shawl ?</a:t>
            </a:r>
            <a:br>
              <a:rPr lang="en-US" sz="3600" dirty="0">
                <a:latin typeface="Franklin Gothic Medium" panose="020B0603020102020204" pitchFamily="34" charset="0"/>
              </a:rPr>
            </a:br>
            <a:r>
              <a:rPr lang="en-US" sz="3600" dirty="0">
                <a:latin typeface="Franklin Gothic Medium" panose="020B0603020102020204" pitchFamily="34" charset="0"/>
              </a:rPr>
              <a:t>a. 5 days 15 hours</a:t>
            </a:r>
            <a:br>
              <a:rPr lang="en-US" sz="3600" dirty="0">
                <a:latin typeface="Franklin Gothic Medium" panose="020B0603020102020204" pitchFamily="34" charset="0"/>
              </a:rPr>
            </a:br>
            <a:r>
              <a:rPr lang="en-US" sz="3600" dirty="0">
                <a:latin typeface="Franklin Gothic Medium" panose="020B0603020102020204" pitchFamily="34" charset="0"/>
              </a:rPr>
              <a:t>b. 6 days 10 hours</a:t>
            </a:r>
            <a:br>
              <a:rPr lang="en-US" sz="3600" dirty="0">
                <a:latin typeface="Franklin Gothic Medium" panose="020B0603020102020204" pitchFamily="34" charset="0"/>
              </a:rPr>
            </a:br>
            <a:r>
              <a:rPr lang="en-US" sz="3600" dirty="0">
                <a:latin typeface="Franklin Gothic Medium" panose="020B0603020102020204" pitchFamily="34" charset="0"/>
              </a:rPr>
              <a:t>c. 3 days 9 hours</a:t>
            </a:r>
            <a:br>
              <a:rPr lang="en-US" sz="3600" dirty="0">
                <a:latin typeface="Franklin Gothic Medium" panose="020B0603020102020204" pitchFamily="34" charset="0"/>
              </a:rPr>
            </a:br>
            <a:r>
              <a:rPr lang="en-US" sz="3600" dirty="0">
                <a:latin typeface="Franklin Gothic Medium" panose="020B0603020102020204" pitchFamily="34" charset="0"/>
              </a:rPr>
              <a:t>d. 4 days 10 hours</a:t>
            </a:r>
            <a:endParaRPr lang="en-IN" sz="36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805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  <p:sndAc>
          <p:stSnd>
            <p:snd r:embed="rId2" name="hammer.wav"/>
          </p:stSnd>
        </p:sndAc>
      </p:transition>
    </mc:Choice>
    <mc:Fallback>
      <p:transition spd="slow">
        <p:fade/>
        <p:sndAc>
          <p:stSnd>
            <p:snd r:embed="rId2" name="hammer.wav"/>
          </p:stSnd>
        </p:sndAc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C343A-19B5-3EA0-64D7-B7C5F4A19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 – d. 4 days 10 hour</a:t>
            </a: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B61B0C-8E2E-3032-CC0B-8C056B4B4C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487158" y="1837765"/>
            <a:ext cx="4538221" cy="45382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764191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  <p:sndAc>
          <p:stSnd>
            <p:snd r:embed="rId2" name="coin.wav"/>
          </p:stSnd>
        </p:sndAc>
      </p:transition>
    </mc:Choice>
    <mc:Fallback>
      <p:transition spd="slow">
        <p:fade/>
        <p:sndAc>
          <p:stSnd>
            <p:snd r:embed="rId2" name="coin.wav"/>
          </p:stSnd>
        </p:sndAc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B6E16-0A69-D01D-AEDB-FFE7824BF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Thank you.</a:t>
            </a:r>
            <a:endParaRPr lang="en-IN" sz="6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40AC6F-AF0A-E44E-F5F1-F95CA4C44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347274" y="1783260"/>
            <a:ext cx="6491926" cy="38302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9662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  <p:sndAc>
          <p:stSnd>
            <p:snd r:embed="rId2" name="applause.wav"/>
          </p:stSnd>
        </p:sndAc>
      </p:transition>
    </mc:Choice>
    <mc:Fallback>
      <p:transition spd="slow">
        <p:blinds dir="vert"/>
        <p:sndAc>
          <p:stSnd>
            <p:snd r:embed="rId2" name="applause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92EE1-EBCC-9516-E462-D9B7E9C426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20000">
            <a:off x="1049831" y="289815"/>
            <a:ext cx="9737636" cy="3101433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A STATE / UNION TERROTERY IN WHICH VERY LITTLE RAINFALL HAPPENS –</a:t>
            </a:r>
            <a:br>
              <a:rPr lang="en-US" sz="4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JAMMU AND KASHMIR </a:t>
            </a:r>
            <a:br>
              <a:rPr lang="en-US" sz="4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LADAKH</a:t>
            </a:r>
            <a:br>
              <a:rPr lang="en-US" sz="4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HIMACHAL PRADESH</a:t>
            </a:r>
            <a:br>
              <a:rPr lang="en-US" sz="4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PUNJAB</a:t>
            </a:r>
            <a:endParaRPr lang="en-IN" sz="40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6ED8FD-8BF0-030E-6A66-AC1C2BF89C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65703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  <p:sndAc>
          <p:stSnd>
            <p:snd r:embed="rId2" name="explode.wav"/>
          </p:stSnd>
        </p:sndAc>
      </p:transition>
    </mc:Choice>
    <mc:Fallback>
      <p:transition spd="slow">
        <p:fade/>
        <p:sndAc>
          <p:stSnd>
            <p:snd r:embed="rId2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A530A-2FD9-0023-012C-B183C845AB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ANS – B. LADAKH</a:t>
            </a:r>
            <a:endParaRPr lang="en-IN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17481-F2D4-FDF3-E6D5-2F03E7D1F5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D92826-5241-978A-E148-5C1B5A3BDD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 rot="21427330">
            <a:off x="179109" y="1386113"/>
            <a:ext cx="3553905" cy="22964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53E33D-0EA7-6170-DD8F-A20FB2EFC2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 rot="21396281">
            <a:off x="4325883" y="3429000"/>
            <a:ext cx="4077697" cy="2721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58408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  <p:sndAc>
          <p:stSnd>
            <p:snd r:embed="rId2" name="coin.wav"/>
          </p:stSnd>
        </p:sndAc>
      </p:transition>
    </mc:Choice>
    <mc:Fallback>
      <p:transition spd="slow">
        <p:fade/>
        <p:sndAc>
          <p:stSnd>
            <p:snd r:embed="rId2" name="coi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0A813-5DD2-3A16-A96B-5464AF8AE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20000">
            <a:off x="129575" y="93016"/>
            <a:ext cx="9787981" cy="5207947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2. In the roof top of </a:t>
            </a:r>
            <a:r>
              <a:rPr lang="en-US" sz="36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tashi</a:t>
            </a:r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‘ s house , what things were laid ?</a:t>
            </a:r>
            <a:b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A. red </a:t>
            </a:r>
            <a:r>
              <a:rPr lang="en-US" sz="36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chillies</a:t>
            </a:r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, orange pumpkins , orange tomatoes</a:t>
            </a:r>
            <a:b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b. golden yellow corns , purple pumpkins , green </a:t>
            </a:r>
            <a:r>
              <a:rPr lang="en-US" sz="36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chillies</a:t>
            </a:r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b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c. red </a:t>
            </a:r>
            <a:r>
              <a:rPr lang="en-US" sz="36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chillies</a:t>
            </a:r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, orange pumpkins , golden yellow corns</a:t>
            </a:r>
            <a:b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d. golden yellow carrot , green raw </a:t>
            </a:r>
            <a:r>
              <a:rPr lang="en-US" sz="36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chillies</a:t>
            </a:r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, orange pumpkins</a:t>
            </a:r>
            <a:b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en-US" sz="3600" dirty="0"/>
              <a:t> </a:t>
            </a:r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2396498096"/>
      </p:ext>
    </p:extLst>
  </p:cSld>
  <p:clrMapOvr>
    <a:masterClrMapping/>
  </p:clrMapOvr>
  <p:transition spd="slow">
    <p:randomBar dir="vert"/>
    <p:sndAc>
      <p:stSnd>
        <p:snd r:embed="rId2" name="hammer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8E5F8-6681-1E73-5FD3-E9BCB731EA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20000">
            <a:off x="762244" y="342769"/>
            <a:ext cx="9875768" cy="3089792"/>
          </a:xfrm>
        </p:spPr>
        <p:txBody>
          <a:bodyPr>
            <a:normAutofit fontScale="90000"/>
          </a:bodyPr>
          <a:lstStyle/>
          <a:p>
            <a:r>
              <a:rPr lang="en-US" dirty="0"/>
              <a:t>Ans – c. red </a:t>
            </a:r>
            <a:r>
              <a:rPr lang="en-US" dirty="0" err="1"/>
              <a:t>chillies</a:t>
            </a:r>
            <a:r>
              <a:rPr lang="en-US" dirty="0"/>
              <a:t> , orange pumpkins , golden yellow corns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9047DD-0A8B-FE8A-88DB-A4E5810F1C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21420000">
            <a:off x="1021858" y="3504193"/>
            <a:ext cx="9755187" cy="2032937"/>
          </a:xfrm>
        </p:spPr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1624E2-C7DA-1BDC-9AC6-952639CE7E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3347525"/>
            <a:ext cx="2784835" cy="27848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73D3B7-D105-0423-E1FA-55F7A07090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 rot="21442871">
            <a:off x="3342109" y="3559028"/>
            <a:ext cx="3350062" cy="25406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51304C-5A8A-BF67-1354-4B51423B41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 rot="21377241">
            <a:off x="7436623" y="3483820"/>
            <a:ext cx="2870347" cy="19769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796995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  <p:sndAc>
          <p:stSnd>
            <p:snd r:embed="rId2" name="type.wav"/>
          </p:stSnd>
        </p:sndAc>
      </p:transition>
    </mc:Choice>
    <mc:Fallback>
      <p:transition spd="slow">
        <p:fade/>
        <p:sndAc>
          <p:stSnd>
            <p:snd r:embed="rId2" name="type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FAF78-7892-07E4-ABD1-B59FAEAA96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>
                <a:latin typeface="AR PL UKai TW" panose="02000503000000000000" pitchFamily="2" charset="-128"/>
                <a:ea typeface="AR PL UKai TW" panose="02000503000000000000" pitchFamily="2" charset="-128"/>
              </a:rPr>
              <a:t>Name the foods that are sold in the Ladakhi street shops/bakery.</a:t>
            </a:r>
            <a:br>
              <a:rPr lang="en-US" sz="3600" dirty="0">
                <a:latin typeface="AR PL UKai TW" panose="02000503000000000000" pitchFamily="2" charset="-128"/>
                <a:ea typeface="AR PL UKai TW" panose="02000503000000000000" pitchFamily="2" charset="-128"/>
              </a:rPr>
            </a:br>
            <a:r>
              <a:rPr lang="en-US" sz="3600" dirty="0">
                <a:latin typeface="AR PL UKai TW" panose="02000503000000000000" pitchFamily="2" charset="-128"/>
                <a:ea typeface="AR PL UKai TW" panose="02000503000000000000" pitchFamily="2" charset="-128"/>
              </a:rPr>
              <a:t>A. </a:t>
            </a:r>
            <a:r>
              <a:rPr lang="en-US" sz="3600" dirty="0" err="1">
                <a:latin typeface="AR PL UKai TW" panose="02000503000000000000" pitchFamily="2" charset="-128"/>
                <a:ea typeface="AR PL UKai TW" panose="02000503000000000000" pitchFamily="2" charset="-128"/>
              </a:rPr>
              <a:t>momos</a:t>
            </a:r>
            <a:br>
              <a:rPr lang="en-US" sz="3600" dirty="0">
                <a:latin typeface="AR PL UKai TW" panose="02000503000000000000" pitchFamily="2" charset="-128"/>
                <a:ea typeface="AR PL UKai TW" panose="02000503000000000000" pitchFamily="2" charset="-128"/>
              </a:rPr>
            </a:br>
            <a:r>
              <a:rPr lang="en-US" sz="3600" dirty="0">
                <a:latin typeface="AR PL UKai TW" panose="02000503000000000000" pitchFamily="2" charset="-128"/>
                <a:ea typeface="AR PL UKai TW" panose="02000503000000000000" pitchFamily="2" charset="-128"/>
              </a:rPr>
              <a:t>b. noodles</a:t>
            </a:r>
            <a:br>
              <a:rPr lang="en-US" sz="3600" dirty="0">
                <a:latin typeface="AR PL UKai TW" panose="02000503000000000000" pitchFamily="2" charset="-128"/>
                <a:ea typeface="AR PL UKai TW" panose="02000503000000000000" pitchFamily="2" charset="-128"/>
              </a:rPr>
            </a:br>
            <a:r>
              <a:rPr lang="en-US" sz="3600" dirty="0">
                <a:latin typeface="AR PL UKai TW" panose="02000503000000000000" pitchFamily="2" charset="-128"/>
                <a:ea typeface="AR PL UKai TW" panose="02000503000000000000" pitchFamily="2" charset="-128"/>
              </a:rPr>
              <a:t>c. oranges</a:t>
            </a:r>
            <a:br>
              <a:rPr lang="en-US" sz="3600" dirty="0">
                <a:latin typeface="AR PL UKai TW" panose="02000503000000000000" pitchFamily="2" charset="-128"/>
                <a:ea typeface="AR PL UKai TW" panose="02000503000000000000" pitchFamily="2" charset="-128"/>
              </a:rPr>
            </a:br>
            <a:r>
              <a:rPr lang="en-US" sz="3600" dirty="0">
                <a:latin typeface="AR PL UKai TW" panose="02000503000000000000" pitchFamily="2" charset="-128"/>
                <a:ea typeface="AR PL UKai TW" panose="02000503000000000000" pitchFamily="2" charset="-128"/>
              </a:rPr>
              <a:t>d. roti</a:t>
            </a:r>
            <a:endParaRPr lang="en-IN" sz="3600" dirty="0">
              <a:latin typeface="AR PL UKai TW" panose="02000503000000000000" pitchFamily="2" charset="-128"/>
              <a:ea typeface="AR PL UKai TW" panose="02000503000000000000" pitchFamily="2" charset="-12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BB2641-7B1A-475A-84E0-316CA3F5A0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0253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257A0-6360-986C-4E76-23FACE58E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 – d. roti</a:t>
            </a: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7010F9-E99B-9E92-416A-FA7EB26728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80527" y="2000988"/>
            <a:ext cx="4934523" cy="3246820"/>
          </a:xfrm>
          <a:prstGeom prst="ellipse">
            <a:avLst/>
          </a:prstGeom>
          <a:ln w="190500" cap="rnd">
            <a:solidFill>
              <a:schemeClr val="accent2">
                <a:lumMod val="60000"/>
                <a:lumOff val="40000"/>
              </a:schemeClr>
            </a:solidFill>
            <a:prstDash val="solid"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8265798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  <p:sndAc>
          <p:stSnd>
            <p:snd r:embed="rId2" name="drumroll.wav"/>
          </p:stSnd>
        </p:sndAc>
      </p:transition>
    </mc:Choice>
    <mc:Fallback>
      <p:transition spd="slow">
        <p:fade/>
        <p:sndAc>
          <p:stSnd>
            <p:snd r:embed="rId2" name="drumroll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D4E75-D2C4-1936-8EBA-7DB35C3AB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890" y="886120"/>
            <a:ext cx="10488794" cy="3695307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Bahnschrift" panose="020B0502040204020203" pitchFamily="34" charset="0"/>
              </a:rPr>
              <a:t>4. Name the common traditional dress of Ladakh for both men and women.</a:t>
            </a:r>
            <a:br>
              <a:rPr lang="en-US" sz="3200" dirty="0">
                <a:latin typeface="Bahnschrift" panose="020B0502040204020203" pitchFamily="34" charset="0"/>
              </a:rPr>
            </a:br>
            <a:r>
              <a:rPr lang="en-US" sz="3200" dirty="0">
                <a:latin typeface="Bahnschrift" panose="020B0502040204020203" pitchFamily="34" charset="0"/>
              </a:rPr>
              <a:t>A. </a:t>
            </a:r>
            <a:r>
              <a:rPr lang="en-US" sz="3200" dirty="0" err="1">
                <a:latin typeface="Bahnschrift" panose="020B0502040204020203" pitchFamily="34" charset="0"/>
              </a:rPr>
              <a:t>goncha</a:t>
            </a:r>
            <a:br>
              <a:rPr lang="en-US" sz="3200" dirty="0">
                <a:latin typeface="Bahnschrift" panose="020B0502040204020203" pitchFamily="34" charset="0"/>
              </a:rPr>
            </a:br>
            <a:r>
              <a:rPr lang="en-US" sz="3200" dirty="0">
                <a:latin typeface="Bahnschrift" panose="020B0502040204020203" pitchFamily="34" charset="0"/>
              </a:rPr>
              <a:t>b. </a:t>
            </a:r>
            <a:r>
              <a:rPr lang="en-US" sz="3200" dirty="0" err="1">
                <a:latin typeface="Bahnschrift" panose="020B0502040204020203" pitchFamily="34" charset="0"/>
              </a:rPr>
              <a:t>sulma</a:t>
            </a:r>
            <a:r>
              <a:rPr lang="en-US" sz="3200" dirty="0">
                <a:latin typeface="Bahnschrift" panose="020B0502040204020203" pitchFamily="34" charset="0"/>
              </a:rPr>
              <a:t> </a:t>
            </a:r>
            <a:br>
              <a:rPr lang="en-US" sz="3200" dirty="0">
                <a:latin typeface="Bahnschrift" panose="020B0502040204020203" pitchFamily="34" charset="0"/>
              </a:rPr>
            </a:br>
            <a:r>
              <a:rPr lang="en-US" sz="3200" dirty="0">
                <a:latin typeface="Bahnschrift" panose="020B0502040204020203" pitchFamily="34" charset="0"/>
              </a:rPr>
              <a:t>c. </a:t>
            </a:r>
            <a:r>
              <a:rPr lang="en-US" sz="3200" dirty="0" err="1">
                <a:latin typeface="Bahnschrift" panose="020B0502040204020203" pitchFamily="34" charset="0"/>
              </a:rPr>
              <a:t>skerag</a:t>
            </a:r>
            <a:br>
              <a:rPr lang="en-US" sz="3200" dirty="0">
                <a:latin typeface="Bahnschrift" panose="020B0502040204020203" pitchFamily="34" charset="0"/>
              </a:rPr>
            </a:br>
            <a:r>
              <a:rPr lang="en-US" sz="3200" dirty="0">
                <a:latin typeface="Bahnschrift" panose="020B0502040204020203" pitchFamily="34" charset="0"/>
              </a:rPr>
              <a:t>d. burgundy</a:t>
            </a:r>
            <a:endParaRPr lang="en-IN" sz="320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336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  <p:sndAc>
          <p:stSnd>
            <p:snd r:embed="rId2" name="bomb.wav"/>
          </p:stSnd>
        </p:sndAc>
      </p:transition>
    </mc:Choice>
    <mc:Fallback>
      <p:transition spd="slow">
        <p:fade/>
        <p:sndAc>
          <p:stSnd>
            <p:snd r:embed="rId2" name="bomb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5DF2E-C5EC-5FCE-46B4-DA4974DB9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 panose="020B0004020202020204" pitchFamily="34" charset="0"/>
              </a:rPr>
              <a:t>Ans – c. </a:t>
            </a:r>
            <a:r>
              <a:rPr lang="en-US" dirty="0" err="1">
                <a:latin typeface="Aptos Display" panose="020B0004020202020204" pitchFamily="34" charset="0"/>
              </a:rPr>
              <a:t>skerag</a:t>
            </a:r>
            <a:endParaRPr lang="en-IN" dirty="0">
              <a:latin typeface="Aptos Display" panose="020B00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D636C3-5459-9917-A112-91CCA040E6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911005" y="1837765"/>
            <a:ext cx="7457275" cy="4176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87006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stSnd>
            <p:snd r:embed="rId2" name="coin.wav"/>
          </p:stSnd>
        </p:sndAc>
      </p:transition>
    </mc:Choice>
    <mc:Fallback>
      <p:transition spd="slow">
        <p:fade/>
        <p:sndAc>
          <p:stSnd>
            <p:snd r:embed="rId2" name="coin.wav"/>
          </p:stSnd>
        </p:sndAc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xtreme Shadow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Main Event</Template>
  <TotalTime>59</TotalTime>
  <Words>363</Words>
  <Application>Microsoft Office PowerPoint</Application>
  <PresentationFormat>Widescreen</PresentationFormat>
  <Paragraphs>20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2" baseType="lpstr">
      <vt:lpstr>AR PL UKai TW</vt:lpstr>
      <vt:lpstr>AR PL UKai TW MBE</vt:lpstr>
      <vt:lpstr>Microsoft JhengHei UI</vt:lpstr>
      <vt:lpstr>Aptos Display</vt:lpstr>
      <vt:lpstr>Arial</vt:lpstr>
      <vt:lpstr>Bahnschrift</vt:lpstr>
      <vt:lpstr>Calibri</vt:lpstr>
      <vt:lpstr>Cascadia Mono SemiBold</vt:lpstr>
      <vt:lpstr>Franklin Gothic Medium</vt:lpstr>
      <vt:lpstr>Impact</vt:lpstr>
      <vt:lpstr>Lucida Sans Unicode</vt:lpstr>
      <vt:lpstr>Microsoft New Tai Lue</vt:lpstr>
      <vt:lpstr>Sitka Subheading Semibold</vt:lpstr>
      <vt:lpstr>Main Event</vt:lpstr>
      <vt:lpstr>E.V.S QUIZ FROM CHAPTER 13- A SHELTER SO HIGH.</vt:lpstr>
      <vt:lpstr>1. A STATE / UNION TERROTERY IN WHICH VERY LITTLE RAINFALL HAPPENS – A. JAMMU AND KASHMIR  B. LADAKH C. HIMACHAL PRADESH D. PUNJAB</vt:lpstr>
      <vt:lpstr>ANS – B. LADAKH</vt:lpstr>
      <vt:lpstr>2. In the roof top of tashi ‘ s house , what things were laid ? A. red chillies, orange pumpkins , orange tomatoes b. golden yellow corns , purple pumpkins , green chillies  c. red chillies , orange pumpkins , golden yellow corns d. golden yellow carrot , green raw chillies , orange pumpkins  </vt:lpstr>
      <vt:lpstr>Ans – c. red chillies , orange pumpkins , golden yellow corns</vt:lpstr>
      <vt:lpstr>Name the foods that are sold in the Ladakhi street shops/bakery. A. momos b. noodles c. oranges d. roti</vt:lpstr>
      <vt:lpstr>Ans – d. roti</vt:lpstr>
      <vt:lpstr>4. Name the common traditional dress of Ladakh for both men and women. A. goncha b. sulma  c. skerag d. burgundy</vt:lpstr>
      <vt:lpstr>Ans – c. skerag</vt:lpstr>
      <vt:lpstr>5. What is the famous river of Srinagar ? a. Jhelum river b. vinod raina river c. Yamuna river d. indus river</vt:lpstr>
      <vt:lpstr>Ans –d. indus river </vt:lpstr>
      <vt:lpstr>6. What the people of Srinagar call the boats ? a. Tonga b. donga c. rebo d. changpa</vt:lpstr>
      <vt:lpstr>Ans – b. donga</vt:lpstr>
      <vt:lpstr>7. How many foot the ground is dug ? a. 1 b.2 c.4 d.3</vt:lpstr>
      <vt:lpstr>Ans – b. 2</vt:lpstr>
      <vt:lpstr>8. How many days it take to make one pashmina shawl ? a. 5 days 15 hours b. 6 days 10 hours c. 3 days 9 hours d. 4 days 10 hours</vt:lpstr>
      <vt:lpstr>Ans – d. 4 days 10 hour</vt:lpstr>
      <vt:lpstr>Thank you.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MRITYUNJOY BISWAS</dc:creator>
  <cp:lastModifiedBy>MRITYUNJOY BISWAS</cp:lastModifiedBy>
  <cp:revision>3</cp:revision>
  <dcterms:created xsi:type="dcterms:W3CDTF">2024-10-08T13:16:12Z</dcterms:created>
  <dcterms:modified xsi:type="dcterms:W3CDTF">2024-10-11T04:10:02Z</dcterms:modified>
</cp:coreProperties>
</file>